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844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16302-3BD2-4AB4-9761-09216C0221A3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5828-3044-47E3-ACA7-DC0F9E9E03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78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828-3044-47E3-ACA7-DC0F9E9E032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0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828-3044-47E3-ACA7-DC0F9E9E032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68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E634-D7A8-4971-932A-DADDA1E3B084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E2E9-687C-40E9-A6E5-856059E769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86050" cy="7239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44008" y="357916"/>
            <a:ext cx="4320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EVIDENCIAS</a:t>
            </a:r>
            <a:r>
              <a:rPr kumimoji="0" lang="es-MX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FOTOGRAFICAS</a:t>
            </a:r>
          </a:p>
        </p:txBody>
      </p:sp>
      <p:sp>
        <p:nvSpPr>
          <p:cNvPr id="9" name="AutoShape 9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86" y="1648628"/>
            <a:ext cx="1666332" cy="356409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75" y="1889128"/>
            <a:ext cx="1592464" cy="340610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" y="1701269"/>
            <a:ext cx="1872208" cy="4004445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539552" y="1525435"/>
            <a:ext cx="8376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Publicación de actividades y Promoción en Redes sobre Derechos de la Infancia</a:t>
            </a:r>
            <a:endParaRPr lang="es-MX" sz="1200" dirty="0"/>
          </a:p>
        </p:txBody>
      </p:sp>
      <p:sp>
        <p:nvSpPr>
          <p:cNvPr id="34" name="Rectángulo 33"/>
          <p:cNvSpPr/>
          <p:nvPr/>
        </p:nvSpPr>
        <p:spPr>
          <a:xfrm>
            <a:off x="610132" y="5805264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Alcance 468 personas</a:t>
            </a:r>
          </a:p>
          <a:p>
            <a:r>
              <a:rPr lang="es-MX" sz="1200" dirty="0" smtClean="0"/>
              <a:t>Interacciones 93</a:t>
            </a:r>
            <a:endParaRPr lang="es-MX" sz="1200" dirty="0"/>
          </a:p>
        </p:txBody>
      </p:sp>
      <p:sp>
        <p:nvSpPr>
          <p:cNvPr id="35" name="Rectángulo 34"/>
          <p:cNvSpPr/>
          <p:nvPr/>
        </p:nvSpPr>
        <p:spPr>
          <a:xfrm>
            <a:off x="3599604" y="5949280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Compartido de la pagina del SNDIF</a:t>
            </a:r>
            <a:endParaRPr lang="es-MX" sz="1200" dirty="0"/>
          </a:p>
        </p:txBody>
      </p:sp>
      <p:sp>
        <p:nvSpPr>
          <p:cNvPr id="36" name="Rectángulo 35"/>
          <p:cNvSpPr/>
          <p:nvPr/>
        </p:nvSpPr>
        <p:spPr>
          <a:xfrm>
            <a:off x="6875681" y="5949280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Alcance 576 personas</a:t>
            </a:r>
          </a:p>
          <a:p>
            <a:r>
              <a:rPr lang="es-MX" sz="1200" dirty="0" smtClean="0"/>
              <a:t>Interacciones 79</a:t>
            </a:r>
            <a:endParaRPr lang="es-MX" sz="1200" dirty="0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043608" y="764704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PROMOCIÓN Y DIFUSIÓN DE LOS DERECHOS DE NIÑAS, NIÑOS Y ADOLESCENTES “PARTICIPACIÓN INFANTIL</a:t>
            </a: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9" y="1518757"/>
            <a:ext cx="1670292" cy="35725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78" y="1594555"/>
            <a:ext cx="1611172" cy="34461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822" y="1702950"/>
            <a:ext cx="1584176" cy="33883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91156" y="5277480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Alcance 254 personas</a:t>
            </a:r>
          </a:p>
          <a:p>
            <a:r>
              <a:rPr lang="es-MX" sz="1200" dirty="0" smtClean="0"/>
              <a:t>Interacciones 15</a:t>
            </a:r>
            <a:endParaRPr lang="es-MX" sz="1200" dirty="0"/>
          </a:p>
        </p:txBody>
      </p:sp>
      <p:sp>
        <p:nvSpPr>
          <p:cNvPr id="8" name="Rectángulo 7"/>
          <p:cNvSpPr/>
          <p:nvPr/>
        </p:nvSpPr>
        <p:spPr>
          <a:xfrm>
            <a:off x="3009578" y="5246869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Alcance 350 personas</a:t>
            </a:r>
          </a:p>
          <a:p>
            <a:r>
              <a:rPr lang="es-MX" sz="1200" dirty="0" smtClean="0"/>
              <a:t>Interacciones 39</a:t>
            </a:r>
            <a:endParaRPr lang="es-MX" sz="1200" dirty="0"/>
          </a:p>
        </p:txBody>
      </p:sp>
      <p:sp>
        <p:nvSpPr>
          <p:cNvPr id="9" name="Rectángulo 8"/>
          <p:cNvSpPr/>
          <p:nvPr/>
        </p:nvSpPr>
        <p:spPr>
          <a:xfrm>
            <a:off x="5535564" y="5244007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Compartido de la pagina de DIF Estatal</a:t>
            </a:r>
            <a:endParaRPr lang="es-MX" sz="1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43608" y="764704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PROMOCIÓN Y DIFUSIÓN DE LOS DERECHOS DE NIÑAS, NIÑOS Y ADOLESCENTES “PARTICIPACIÓN INFANTIL</a:t>
            </a: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2686050" cy="72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48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0" y="457199"/>
            <a:ext cx="5508104" cy="169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686050" cy="7239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43608" y="764704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PROMOCIÓN Y DIFUSIÓN DE LOS DERECHOS DE NIÑAS, NIÑOS Y ADOLESCENTES “PARTICIPACIÓN INFANTIL</a:t>
            </a: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44008" y="357916"/>
            <a:ext cx="4320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EVIDENCIAS</a:t>
            </a:r>
            <a:r>
              <a:rPr kumimoji="0" lang="es-MX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FOTOGRAFICAS</a:t>
            </a:r>
          </a:p>
        </p:txBody>
      </p:sp>
      <p:sp>
        <p:nvSpPr>
          <p:cNvPr id="10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12775" y="1698409"/>
            <a:ext cx="8376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Ceremonia Cívica mencionando el Día Mundial de la Paz y presentación de carteles alusivos la mismo. </a:t>
            </a:r>
            <a:endParaRPr lang="es-MX" sz="1200" dirty="0"/>
          </a:p>
        </p:txBody>
      </p:sp>
      <p:sp>
        <p:nvSpPr>
          <p:cNvPr id="2" name="AutoShape 2" descr="blob:https://web.whatsapp.com/afc7cd80-a2f5-467f-961f-dae1830cb9d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37599e5-d986-4300-9306-2731be115f7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389711"/>
            <a:ext cx="3647792" cy="24318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3" y="2416376"/>
            <a:ext cx="3597983" cy="23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0" y="457199"/>
            <a:ext cx="5508104" cy="169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686050" cy="723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764704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PROMOCIÓN Y DIFUSIÓN DE LOS DERECHOS DE NIÑAS, NIÑOS Y ADOLESCENTES “PARTICIPACIÓN INFANTIL</a:t>
            </a: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357916"/>
            <a:ext cx="4320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EVIDENCIAS</a:t>
            </a:r>
            <a:r>
              <a:rPr kumimoji="0" lang="es-MX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FOTOGRAFICAS</a:t>
            </a:r>
          </a:p>
        </p:txBody>
      </p:sp>
      <p:sp>
        <p:nvSpPr>
          <p:cNvPr id="8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83567" y="1733599"/>
            <a:ext cx="8376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Promoción y Difusión de la Convención de los Derechos de la Niñez; proporcionando información referentes a la misma</a:t>
            </a:r>
            <a:endParaRPr lang="es-MX" sz="1200" dirty="0"/>
          </a:p>
        </p:txBody>
      </p:sp>
      <p:sp>
        <p:nvSpPr>
          <p:cNvPr id="12" name="AutoShape 2" descr="blob:https://web.whatsapp.com/afc7cd80-a2f5-467f-961f-dae1830cb9d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4" descr="blob:https://web.whatsapp.com/f37599e5-d986-4300-9306-2731be115f7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6744366" y="3064095"/>
            <a:ext cx="2088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Platicas informativas, dirigidas a NNA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2" y="2254342"/>
            <a:ext cx="3041233" cy="405497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80" y="2073566"/>
            <a:ext cx="2759458" cy="20695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02" y="4226924"/>
            <a:ext cx="2969243" cy="22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686050" cy="723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764704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PROMOCIÓN Y DIFUSIÓN DE LOS DERECHOS DE NIÑAS, NIÑOS Y ADOLESCENTES “PARTICIPACIÓN INFANTIL</a:t>
            </a: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357916"/>
            <a:ext cx="4320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EVIDENCIAS</a:t>
            </a:r>
            <a:r>
              <a:rPr kumimoji="0" lang="es-MX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FOTOGRAFICAS</a:t>
            </a:r>
          </a:p>
        </p:txBody>
      </p:sp>
      <p:sp>
        <p:nvSpPr>
          <p:cNvPr id="8" name="AutoShape 9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7 Rectángulo"/>
          <p:cNvSpPr/>
          <p:nvPr/>
        </p:nvSpPr>
        <p:spPr>
          <a:xfrm>
            <a:off x="669318" y="160154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Consulta “Me Escuchas” </a:t>
            </a:r>
            <a:endParaRPr lang="es-MX" sz="1200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" y="1896488"/>
            <a:ext cx="2025009" cy="15187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63" y="1896488"/>
            <a:ext cx="2051720" cy="15387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8" y="1961326"/>
            <a:ext cx="2125796" cy="159434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0" y="3585779"/>
            <a:ext cx="2843808" cy="21328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23" y="3877847"/>
            <a:ext cx="2699792" cy="202484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99" y="3877847"/>
            <a:ext cx="2671289" cy="2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367</Words>
  <Application>Microsoft Office PowerPoint</Application>
  <PresentationFormat>Presentación en pantalla 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</cp:lastModifiedBy>
  <cp:revision>31</cp:revision>
  <dcterms:created xsi:type="dcterms:W3CDTF">2021-09-22T18:44:34Z</dcterms:created>
  <dcterms:modified xsi:type="dcterms:W3CDTF">2022-09-14T19:31:02Z</dcterms:modified>
</cp:coreProperties>
</file>